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3" r:id="rId8"/>
    <p:sldId id="264" r:id="rId9"/>
    <p:sldId id="262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6321F3E-D9F5-4C1A-97AA-2DF4A3ED8A07}" type="datetimeFigureOut">
              <a:rPr lang="en-US" smtClean="0"/>
              <a:pPr/>
              <a:t>8/27/2010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7ED9841-5B52-4F6A-8FF9-250AA620FC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321F3E-D9F5-4C1A-97AA-2DF4A3ED8A07}" type="datetimeFigureOut">
              <a:rPr lang="en-US" smtClean="0"/>
              <a:pPr/>
              <a:t>8/27/2010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ED9841-5B52-4F6A-8FF9-250AA620FC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321F3E-D9F5-4C1A-97AA-2DF4A3ED8A07}" type="datetimeFigureOut">
              <a:rPr lang="en-US" smtClean="0"/>
              <a:pPr/>
              <a:t>8/27/2010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ED9841-5B52-4F6A-8FF9-250AA620FC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321F3E-D9F5-4C1A-97AA-2DF4A3ED8A07}" type="datetimeFigureOut">
              <a:rPr lang="en-US" smtClean="0"/>
              <a:pPr/>
              <a:t>8/27/2010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ED9841-5B52-4F6A-8FF9-250AA620FC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321F3E-D9F5-4C1A-97AA-2DF4A3ED8A07}" type="datetimeFigureOut">
              <a:rPr lang="en-US" smtClean="0"/>
              <a:pPr/>
              <a:t>8/27/2010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ED9841-5B52-4F6A-8FF9-250AA620FC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321F3E-D9F5-4C1A-97AA-2DF4A3ED8A07}" type="datetimeFigureOut">
              <a:rPr lang="en-US" smtClean="0"/>
              <a:pPr/>
              <a:t>8/27/2010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ED9841-5B52-4F6A-8FF9-250AA620FC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321F3E-D9F5-4C1A-97AA-2DF4A3ED8A07}" type="datetimeFigureOut">
              <a:rPr lang="en-US" smtClean="0"/>
              <a:pPr/>
              <a:t>8/27/2010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ED9841-5B52-4F6A-8FF9-250AA620FC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321F3E-D9F5-4C1A-97AA-2DF4A3ED8A07}" type="datetimeFigureOut">
              <a:rPr lang="en-US" smtClean="0"/>
              <a:pPr/>
              <a:t>8/27/2010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ED9841-5B52-4F6A-8FF9-250AA620FC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321F3E-D9F5-4C1A-97AA-2DF4A3ED8A07}" type="datetimeFigureOut">
              <a:rPr lang="en-US" smtClean="0"/>
              <a:pPr/>
              <a:t>8/27/2010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ED9841-5B52-4F6A-8FF9-250AA620FC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6321F3E-D9F5-4C1A-97AA-2DF4A3ED8A07}" type="datetimeFigureOut">
              <a:rPr lang="en-US" smtClean="0"/>
              <a:pPr/>
              <a:t>8/27/2010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ED9841-5B52-4F6A-8FF9-250AA620FC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6321F3E-D9F5-4C1A-97AA-2DF4A3ED8A07}" type="datetimeFigureOut">
              <a:rPr lang="en-US" smtClean="0"/>
              <a:pPr/>
              <a:t>8/27/2010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7ED9841-5B52-4F6A-8FF9-250AA620FC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6321F3E-D9F5-4C1A-97AA-2DF4A3ED8A07}" type="datetimeFigureOut">
              <a:rPr lang="en-US" smtClean="0"/>
              <a:pPr/>
              <a:t>8/27/2010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7ED9841-5B52-4F6A-8FF9-250AA620FC1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Distance and Midpoint on the coordinate plane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TUESDAY!!!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ist07b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7400" y="2971800"/>
            <a:ext cx="5539649" cy="746919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Distance Formula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219200" y="1828800"/>
            <a:ext cx="662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Given the two points (</a:t>
            </a:r>
            <a:r>
              <a:rPr lang="en-US" i="1" dirty="0" smtClean="0"/>
              <a:t>x</a:t>
            </a:r>
            <a:r>
              <a:rPr lang="en-US" baseline="-25000" dirty="0" smtClean="0"/>
              <a:t>1</a:t>
            </a:r>
            <a:r>
              <a:rPr lang="en-US" dirty="0" smtClean="0"/>
              <a:t>, </a:t>
            </a:r>
            <a:r>
              <a:rPr lang="en-US" i="1" dirty="0" smtClean="0"/>
              <a:t>y</a:t>
            </a:r>
            <a:r>
              <a:rPr lang="en-US" baseline="-25000" dirty="0" smtClean="0"/>
              <a:t>1</a:t>
            </a:r>
            <a:r>
              <a:rPr lang="en-US" dirty="0" smtClean="0"/>
              <a:t>) and (</a:t>
            </a:r>
            <a:r>
              <a:rPr lang="en-US" i="1" dirty="0" smtClean="0"/>
              <a:t>x</a:t>
            </a:r>
            <a:r>
              <a:rPr lang="en-US" baseline="-25000" dirty="0" smtClean="0"/>
              <a:t>2</a:t>
            </a:r>
            <a:r>
              <a:rPr lang="en-US" dirty="0" smtClean="0"/>
              <a:t>, </a:t>
            </a:r>
            <a:r>
              <a:rPr lang="en-US" i="1" dirty="0" smtClean="0"/>
              <a:t>y</a:t>
            </a:r>
            <a:r>
              <a:rPr lang="en-US" baseline="-25000" dirty="0" smtClean="0"/>
              <a:t>2</a:t>
            </a:r>
            <a:r>
              <a:rPr lang="en-US" dirty="0" smtClean="0"/>
              <a:t>), the distance between these points is given by the formula: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06m07q09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90600" y="1752600"/>
            <a:ext cx="4300537" cy="4287386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Use the distance formula to find the distance between S(-3,2) and T(6,5)</a:t>
            </a:r>
            <a:endParaRPr lang="en-US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Given the two points (</a:t>
            </a:r>
            <a:r>
              <a:rPr lang="en-US" i="1" dirty="0" smtClean="0"/>
              <a:t>x</a:t>
            </a:r>
            <a:r>
              <a:rPr lang="en-US" baseline="-25000" dirty="0" smtClean="0"/>
              <a:t>1</a:t>
            </a:r>
            <a:r>
              <a:rPr lang="en-US" dirty="0" smtClean="0"/>
              <a:t>, </a:t>
            </a:r>
            <a:r>
              <a:rPr lang="en-US" i="1" dirty="0" smtClean="0"/>
              <a:t>y</a:t>
            </a:r>
            <a:r>
              <a:rPr lang="en-US" baseline="-25000" dirty="0" smtClean="0"/>
              <a:t>1</a:t>
            </a:r>
            <a:r>
              <a:rPr lang="en-US" dirty="0" smtClean="0"/>
              <a:t>) and (</a:t>
            </a:r>
            <a:r>
              <a:rPr lang="en-US" i="1" dirty="0" smtClean="0"/>
              <a:t>x</a:t>
            </a:r>
            <a:r>
              <a:rPr lang="en-US" baseline="-25000" dirty="0" smtClean="0"/>
              <a:t>2</a:t>
            </a:r>
            <a:r>
              <a:rPr lang="en-US" dirty="0" smtClean="0"/>
              <a:t>, </a:t>
            </a:r>
            <a:r>
              <a:rPr lang="en-US" i="1" dirty="0" smtClean="0"/>
              <a:t>y</a:t>
            </a:r>
            <a:r>
              <a:rPr lang="en-US" baseline="-25000" dirty="0" smtClean="0"/>
              <a:t>2</a:t>
            </a:r>
            <a:r>
              <a:rPr lang="en-US" dirty="0" smtClean="0"/>
              <a:t>), the midpoint between these points is given by the formula: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midpoint formula</a:t>
            </a:r>
            <a:endParaRPr lang="en-US" dirty="0"/>
          </a:p>
        </p:txBody>
      </p:sp>
      <p:pic>
        <p:nvPicPr>
          <p:cNvPr id="4" name="Picture 3" descr="midpt0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5200" y="3200400"/>
            <a:ext cx="3229343" cy="102393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X(-4,3) Y(-1,5)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68562"/>
          </a:xfrm>
        </p:spPr>
        <p:txBody>
          <a:bodyPr>
            <a:normAutofit/>
          </a:bodyPr>
          <a:lstStyle/>
          <a:p>
            <a:r>
              <a:rPr lang="en-US" dirty="0" smtClean="0"/>
              <a:t>Find the coordinates of the midpoint of a segment having the given endpoints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ontent Placeholder 12"/>
          <p:cNvGraphicFramePr>
            <a:graphicFrameLocks noChangeAspect="1"/>
          </p:cNvGraphicFramePr>
          <p:nvPr>
            <p:ph idx="1"/>
          </p:nvPr>
        </p:nvGraphicFramePr>
        <p:xfrm>
          <a:off x="3733800" y="2286000"/>
          <a:ext cx="303213" cy="303213"/>
        </p:xfrm>
        <a:graphic>
          <a:graphicData uri="http://schemas.openxmlformats.org/presentationml/2006/ole">
            <p:oleObj spid="_x0000_s1026" name="Equation" r:id="rId3" imgW="114120" imgH="114120" progId="Equation.3">
              <p:embed/>
            </p:oleObj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Point M is the midpoint of AB.  What is the value of  x in the figure?</a:t>
            </a:r>
            <a:endParaRPr lang="en-US" sz="2800" dirty="0"/>
          </a:p>
        </p:txBody>
      </p:sp>
      <p:cxnSp>
        <p:nvCxnSpPr>
          <p:cNvPr id="5" name="Straight Arrow Connector 4"/>
          <p:cNvCxnSpPr/>
          <p:nvPr/>
        </p:nvCxnSpPr>
        <p:spPr>
          <a:xfrm rot="5400000">
            <a:off x="-342900" y="3619500"/>
            <a:ext cx="37338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1066800" y="4876800"/>
            <a:ext cx="64008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 flipH="1" flipV="1">
            <a:off x="2514600" y="2590800"/>
            <a:ext cx="1524000" cy="121920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667000" y="4038600"/>
            <a:ext cx="750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A(4,6)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352800" y="32004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M(7,8)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038600" y="24384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B(2x,2x)</a:t>
            </a:r>
            <a:endParaRPr lang="en-US" dirty="0"/>
          </a:p>
        </p:txBody>
      </p:sp>
      <p:graphicFrame>
        <p:nvGraphicFramePr>
          <p:cNvPr id="1027" name="Content Placeholder 12"/>
          <p:cNvGraphicFramePr>
            <a:graphicFrameLocks noChangeAspect="1"/>
          </p:cNvGraphicFramePr>
          <p:nvPr/>
        </p:nvGraphicFramePr>
        <p:xfrm>
          <a:off x="3124200" y="3048000"/>
          <a:ext cx="303213" cy="303212"/>
        </p:xfrm>
        <a:graphic>
          <a:graphicData uri="http://schemas.openxmlformats.org/presentationml/2006/ole">
            <p:oleObj spid="_x0000_s1027" name="Equation" r:id="rId4" imgW="114120" imgH="114120" progId="Equation.3">
              <p:embed/>
            </p:oleObj>
          </a:graphicData>
        </a:graphic>
      </p:graphicFrame>
      <p:graphicFrame>
        <p:nvGraphicFramePr>
          <p:cNvPr id="1028" name="Content Placeholder 12"/>
          <p:cNvGraphicFramePr>
            <a:graphicFrameLocks noChangeAspect="1"/>
          </p:cNvGraphicFramePr>
          <p:nvPr/>
        </p:nvGraphicFramePr>
        <p:xfrm>
          <a:off x="2514600" y="3810000"/>
          <a:ext cx="303213" cy="303212"/>
        </p:xfrm>
        <a:graphic>
          <a:graphicData uri="http://schemas.openxmlformats.org/presentationml/2006/ole">
            <p:oleObj spid="_x0000_s1028" name="Equation" r:id="rId5" imgW="114120" imgH="114120" progId="Equation.3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06m07q09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1981200"/>
            <a:ext cx="3114675" cy="310515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Find the coordinates of the missing endpoint given that S is the midpoint of RT</a:t>
            </a:r>
            <a:endParaRPr lang="en-US" sz="28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5715000" y="762000"/>
            <a:ext cx="381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191000" y="2057400"/>
            <a:ext cx="403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T(-4,3),S(-1,5)</a:t>
            </a:r>
            <a:endParaRPr lang="en-US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06m07q09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1981200"/>
            <a:ext cx="3114675" cy="310515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Find the coordinates of the missing endpoint given that S is the midpoint of RT</a:t>
            </a:r>
            <a:endParaRPr lang="en-US" sz="28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5715000" y="762000"/>
            <a:ext cx="381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038600" y="2133600"/>
            <a:ext cx="32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T(2,5),S(-2,2)</a:t>
            </a:r>
            <a:endParaRPr lang="en-US" sz="3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Show all work. This will be graded!!!</a:t>
            </a:r>
          </a:p>
          <a:p>
            <a:pPr algn="ctr">
              <a:buNone/>
            </a:pPr>
            <a:r>
              <a:rPr lang="en-US" dirty="0" smtClean="0"/>
              <a:t>You will be given a set of points and a coordinate plane.</a:t>
            </a:r>
          </a:p>
          <a:p>
            <a:pPr algn="ctr">
              <a:buNone/>
            </a:pPr>
            <a:r>
              <a:rPr lang="en-US" dirty="0" smtClean="0"/>
              <a:t>Follow the directions completely for full credit.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Triangle Activity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97</TotalTime>
  <Words>205</Words>
  <Application>Microsoft Office PowerPoint</Application>
  <PresentationFormat>On-screen Show (4:3)</PresentationFormat>
  <Paragraphs>23</Paragraphs>
  <Slides>10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Concourse</vt:lpstr>
      <vt:lpstr>Equation</vt:lpstr>
      <vt:lpstr>Distance and Midpoint on the coordinate plane</vt:lpstr>
      <vt:lpstr>The Distance Formula</vt:lpstr>
      <vt:lpstr>Use the distance formula to find the distance between S(-3,2) and T(6,5)</vt:lpstr>
      <vt:lpstr>The midpoint formula</vt:lpstr>
      <vt:lpstr>Find the coordinates of the midpoint of a segment having the given endpoints</vt:lpstr>
      <vt:lpstr>Point M is the midpoint of AB.  What is the value of  x in the figure?</vt:lpstr>
      <vt:lpstr>Find the coordinates of the missing endpoint given that S is the midpoint of RT</vt:lpstr>
      <vt:lpstr>Find the coordinates of the missing endpoint given that S is the midpoint of RT</vt:lpstr>
      <vt:lpstr>Triangle Activity</vt:lpstr>
      <vt:lpstr>TEST TUESDAY!!!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Distance and Midpoint on the coordinate plane</dc:title>
  <dc:creator>Us</dc:creator>
  <cp:lastModifiedBy>BeasoA</cp:lastModifiedBy>
  <cp:revision>13</cp:revision>
  <dcterms:created xsi:type="dcterms:W3CDTF">2010-08-27T02:05:34Z</dcterms:created>
  <dcterms:modified xsi:type="dcterms:W3CDTF">2010-08-27T12:55:01Z</dcterms:modified>
</cp:coreProperties>
</file>